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3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6429869179196008E-2"/>
                  <c:y val="-8.4012467191601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901752159563997E-2"/>
                  <c:y val="-8.4064960629921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241040038049911E-2"/>
                  <c:y val="-8.34547244094488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213378839619874E-3"/>
                  <c:y val="-1.0430108092055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3271240045589642E-2"/>
                  <c:y val="-2.08602161841112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муниц.долгу'!$C$4:$E$4</c:f>
              <c:strCache>
                <c:ptCount val="3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</c:strCache>
            </c:strRef>
          </c:cat>
          <c:val>
            <c:numRef>
              <c:f>'таб. к муниц.долгу'!$C$5:$E$5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5064704"/>
        <c:axId val="86116608"/>
        <c:axId val="0"/>
      </c:bar3DChart>
      <c:catAx>
        <c:axId val="85064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86116608"/>
        <c:crosses val="autoZero"/>
        <c:auto val="1"/>
        <c:lblAlgn val="ctr"/>
        <c:lblOffset val="100"/>
        <c:noMultiLvlLbl val="0"/>
      </c:catAx>
      <c:valAx>
        <c:axId val="861166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850647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37746"/>
              </p:ext>
            </p:extLst>
          </p:nvPr>
        </p:nvGraphicFramePr>
        <p:xfrm>
          <a:off x="107505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92867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2023-04-13T07:41:36Z</dcterms:created>
  <dcterms:modified xsi:type="dcterms:W3CDTF">2025-04-14T12:10:42Z</dcterms:modified>
</cp:coreProperties>
</file>